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26" r:id="rId17"/>
    <p:sldId id="356" r:id="rId18"/>
    <p:sldId id="350" r:id="rId19"/>
    <p:sldId id="322" r:id="rId20"/>
    <p:sldId id="323" r:id="rId21"/>
    <p:sldId id="324" r:id="rId22"/>
    <p:sldId id="329" r:id="rId23"/>
    <p:sldId id="330" r:id="rId24"/>
    <p:sldId id="358" r:id="rId25"/>
    <p:sldId id="339" r:id="rId26"/>
    <p:sldId id="340" r:id="rId27"/>
    <p:sldId id="331" r:id="rId28"/>
    <p:sldId id="334" r:id="rId29"/>
    <p:sldId id="338" r:id="rId30"/>
    <p:sldId id="343" r:id="rId31"/>
    <p:sldId id="344" r:id="rId32"/>
    <p:sldId id="351" r:id="rId33"/>
    <p:sldId id="354" r:id="rId34"/>
    <p:sldId id="357" r:id="rId35"/>
    <p:sldId id="355" r:id="rId36"/>
    <p:sldId id="361" r:id="rId37"/>
    <p:sldId id="364" r:id="rId38"/>
    <p:sldId id="362" r:id="rId39"/>
    <p:sldId id="363" r:id="rId40"/>
    <p:sldId id="360" r:id="rId41"/>
    <p:sldId id="359" r:id="rId42"/>
    <p:sldId id="352" r:id="rId43"/>
    <p:sldId id="353" r:id="rId44"/>
    <p:sldId id="336" r:id="rId45"/>
    <p:sldId id="337" r:id="rId46"/>
    <p:sldId id="317" r:id="rId47"/>
    <p:sldId id="318" r:id="rId48"/>
    <p:sldId id="311" r:id="rId49"/>
    <p:sldId id="309" r:id="rId50"/>
    <p:sldId id="310" r:id="rId51"/>
    <p:sldId id="308" r:id="rId52"/>
    <p:sldId id="307" r:id="rId53"/>
    <p:sldId id="299" r:id="rId54"/>
    <p:sldId id="306" r:id="rId55"/>
    <p:sldId id="300" r:id="rId56"/>
    <p:sldId id="305" r:id="rId57"/>
    <p:sldId id="301" r:id="rId58"/>
    <p:sldId id="285" r:id="rId59"/>
    <p:sldId id="287" r:id="rId60"/>
    <p:sldId id="294" r:id="rId61"/>
    <p:sldId id="289" r:id="rId62"/>
    <p:sldId id="293" r:id="rId63"/>
    <p:sldId id="295" r:id="rId64"/>
    <p:sldId id="298" r:id="rId65"/>
    <p:sldId id="292" r:id="rId66"/>
    <p:sldId id="291" r:id="rId67"/>
    <p:sldId id="314" r:id="rId68"/>
    <p:sldId id="304" r:id="rId69"/>
    <p:sldId id="283" r:id="rId70"/>
    <p:sldId id="284" r:id="rId71"/>
    <p:sldId id="288" r:id="rId72"/>
    <p:sldId id="276" r:id="rId73"/>
    <p:sldId id="279" r:id="rId74"/>
    <p:sldId id="278" r:id="rId75"/>
    <p:sldId id="280" r:id="rId76"/>
    <p:sldId id="282" r:id="rId77"/>
    <p:sldId id="268" r:id="rId78"/>
    <p:sldId id="267" r:id="rId79"/>
    <p:sldId id="266" r:id="rId80"/>
    <p:sldId id="265" r:id="rId81"/>
    <p:sldId id="258" r:id="rId82"/>
    <p:sldId id="263" r:id="rId83"/>
    <p:sldId id="26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26"/>
            <p14:sldId id="356"/>
            <p14:sldId id="350"/>
            <p14:sldId id="322"/>
            <p14:sldId id="323"/>
            <p14:sldId id="324"/>
            <p14:sldId id="329"/>
            <p14:sldId id="330"/>
            <p14:sldId id="358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55"/>
            <p14:sldId id="361"/>
            <p14:sldId id="364"/>
            <p14:sldId id="362"/>
            <p14:sldId id="363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9.png"/><Relationship Id="rId7" Type="http://schemas.openxmlformats.org/officeDocument/2006/relationships/image" Target="../media/image12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5.png"/><Relationship Id="rId4" Type="http://schemas.openxmlformats.org/officeDocument/2006/relationships/image" Target="../media/image91.png"/><Relationship Id="rId9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3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52.png"/><Relationship Id="rId4" Type="http://schemas.openxmlformats.org/officeDocument/2006/relationships/image" Target="../media/image20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11" Type="http://schemas.openxmlformats.org/officeDocument/2006/relationships/image" Target="../media/image160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188.png"/><Relationship Id="rId39" Type="http://schemas.openxmlformats.org/officeDocument/2006/relationships/image" Target="../media/image239.png"/><Relationship Id="rId21" Type="http://schemas.openxmlformats.org/officeDocument/2006/relationships/image" Target="../media/image222.png"/><Relationship Id="rId34" Type="http://schemas.openxmlformats.org/officeDocument/2006/relationships/image" Target="../media/image234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9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2.png"/><Relationship Id="rId37" Type="http://schemas.openxmlformats.org/officeDocument/2006/relationships/image" Target="../media/image237.png"/><Relationship Id="rId40" Type="http://schemas.openxmlformats.org/officeDocument/2006/relationships/image" Target="../media/image240.png"/><Relationship Id="rId45" Type="http://schemas.openxmlformats.org/officeDocument/2006/relationships/image" Target="../media/image245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8.png"/><Relationship Id="rId36" Type="http://schemas.openxmlformats.org/officeDocument/2006/relationships/image" Target="../media/image23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1.png"/><Relationship Id="rId44" Type="http://schemas.openxmlformats.org/officeDocument/2006/relationships/image" Target="../media/image244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Relationship Id="rId35" Type="http://schemas.openxmlformats.org/officeDocument/2006/relationships/image" Target="../media/image235.png"/><Relationship Id="rId43" Type="http://schemas.openxmlformats.org/officeDocument/2006/relationships/image" Target="../media/image243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image" Target="../media/image238.png"/><Relationship Id="rId46" Type="http://schemas.openxmlformats.org/officeDocument/2006/relationships/image" Target="../media/image246.png"/><Relationship Id="rId20" Type="http://schemas.openxmlformats.org/officeDocument/2006/relationships/image" Target="../media/image221.png"/><Relationship Id="rId41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" Type="http://schemas.openxmlformats.org/officeDocument/2006/relationships/image" Target="../media/image188.png"/><Relationship Id="rId21" Type="http://schemas.openxmlformats.org/officeDocument/2006/relationships/image" Target="../media/image279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226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28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19" Type="http://schemas.openxmlformats.org/officeDocument/2006/relationships/image" Target="../media/image277.png"/><Relationship Id="rId4" Type="http://schemas.openxmlformats.org/officeDocument/2006/relationships/image" Target="../media/image227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80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11" Type="http://schemas.openxmlformats.org/officeDocument/2006/relationships/image" Target="../media/image228.png"/><Relationship Id="rId5" Type="http://schemas.openxmlformats.org/officeDocument/2006/relationships/image" Target="../media/image283.png"/><Relationship Id="rId15" Type="http://schemas.openxmlformats.org/officeDocument/2006/relationships/image" Target="../media/image291.png"/><Relationship Id="rId10" Type="http://schemas.openxmlformats.org/officeDocument/2006/relationships/image" Target="../media/image22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26" Type="http://schemas.openxmlformats.org/officeDocument/2006/relationships/image" Target="../media/image323.png"/><Relationship Id="rId39" Type="http://schemas.openxmlformats.org/officeDocument/2006/relationships/image" Target="../media/image290.png"/><Relationship Id="rId21" Type="http://schemas.openxmlformats.org/officeDocument/2006/relationships/image" Target="../media/image318.png"/><Relationship Id="rId34" Type="http://schemas.openxmlformats.org/officeDocument/2006/relationships/image" Target="../media/image331.png"/><Relationship Id="rId42" Type="http://schemas.openxmlformats.org/officeDocument/2006/relationships/image" Target="../media/image338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29" Type="http://schemas.openxmlformats.org/officeDocument/2006/relationships/image" Target="../media/image326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336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png"/><Relationship Id="rId36" Type="http://schemas.openxmlformats.org/officeDocument/2006/relationships/image" Target="../media/image333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31" Type="http://schemas.openxmlformats.org/officeDocument/2006/relationships/image" Target="../media/image328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Relationship Id="rId35" Type="http://schemas.openxmlformats.org/officeDocument/2006/relationships/image" Target="../media/image332.png"/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33" Type="http://schemas.openxmlformats.org/officeDocument/2006/relationships/image" Target="../media/image330.png"/><Relationship Id="rId38" Type="http://schemas.openxmlformats.org/officeDocument/2006/relationships/image" Target="../media/image3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1.png"/><Relationship Id="rId4" Type="http://schemas.openxmlformats.org/officeDocument/2006/relationships/image" Target="../media/image292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292.png"/><Relationship Id="rId39" Type="http://schemas.openxmlformats.org/officeDocument/2006/relationships/image" Target="../media/image375.png"/><Relationship Id="rId21" Type="http://schemas.openxmlformats.org/officeDocument/2006/relationships/image" Target="../media/image359.png"/><Relationship Id="rId34" Type="http://schemas.openxmlformats.org/officeDocument/2006/relationships/image" Target="../media/image371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6.png"/><Relationship Id="rId41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2.png"/><Relationship Id="rId32" Type="http://schemas.openxmlformats.org/officeDocument/2006/relationships/image" Target="../media/image369.png"/><Relationship Id="rId37" Type="http://schemas.openxmlformats.org/officeDocument/2006/relationships/image" Target="../media/image293.png"/><Relationship Id="rId40" Type="http://schemas.openxmlformats.org/officeDocument/2006/relationships/image" Target="../media/image376.png"/><Relationship Id="rId5" Type="http://schemas.openxmlformats.org/officeDocument/2006/relationships/image" Target="../media/image344.png"/><Relationship Id="rId15" Type="http://schemas.openxmlformats.org/officeDocument/2006/relationships/image" Target="../media/image291.png"/><Relationship Id="rId23" Type="http://schemas.openxmlformats.org/officeDocument/2006/relationships/image" Target="../media/image361.png"/><Relationship Id="rId28" Type="http://schemas.openxmlformats.org/officeDocument/2006/relationships/image" Target="../media/image365.png"/><Relationship Id="rId36" Type="http://schemas.openxmlformats.org/officeDocument/2006/relationships/image" Target="../media/image373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8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4.png"/><Relationship Id="rId30" Type="http://schemas.openxmlformats.org/officeDocument/2006/relationships/image" Target="../media/image367.png"/><Relationship Id="rId35" Type="http://schemas.openxmlformats.org/officeDocument/2006/relationships/image" Target="../media/image372.png"/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12" Type="http://schemas.openxmlformats.org/officeDocument/2006/relationships/image" Target="../media/image351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0.png"/><Relationship Id="rId38" Type="http://schemas.openxmlformats.org/officeDocument/2006/relationships/image" Target="../media/image37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7" Type="http://schemas.openxmlformats.org/officeDocument/2006/relationships/image" Target="../media/image382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5" Type="http://schemas.openxmlformats.org/officeDocument/2006/relationships/image" Target="../media/image286.png"/><Relationship Id="rId4" Type="http://schemas.openxmlformats.org/officeDocument/2006/relationships/image" Target="../media/image380.png"/><Relationship Id="rId9" Type="http://schemas.openxmlformats.org/officeDocument/2006/relationships/image" Target="../media/image2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9.png"/><Relationship Id="rId7" Type="http://schemas.openxmlformats.org/officeDocument/2006/relationships/image" Target="../media/image285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39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0" Type="http://schemas.openxmlformats.org/officeDocument/2006/relationships/image" Target="../media/image403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94.png"/><Relationship Id="rId7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62.png"/><Relationship Id="rId4" Type="http://schemas.openxmlformats.org/officeDocument/2006/relationships/image" Target="../media/image2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9" Type="http://schemas.openxmlformats.org/officeDocument/2006/relationships/image" Target="../media/image5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7.png"/><Relationship Id="rId7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29.png"/><Relationship Id="rId10" Type="http://schemas.openxmlformats.org/officeDocument/2006/relationships/image" Target="../media/image433.png"/><Relationship Id="rId4" Type="http://schemas.openxmlformats.org/officeDocument/2006/relationships/image" Target="../media/image428.png"/><Relationship Id="rId9" Type="http://schemas.openxmlformats.org/officeDocument/2006/relationships/image" Target="../media/image4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813740" y="1592322"/>
            <a:ext cx="1722763" cy="2158415"/>
            <a:chOff x="9548684" y="711993"/>
            <a:chExt cx="2459676" cy="30816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8684" y="988630"/>
              <a:ext cx="2459676" cy="28050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-2.93703</a:t>
            </a:r>
          </a:p>
        </p:txBody>
      </p:sp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a10s0075 - JOSH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34" y="3158835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36495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56" y="1999993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" y="2152393"/>
            <a:ext cx="30849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338520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9282247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78" y="2679827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197F-CA2D-2486-A71D-620B5100E280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5338520" y="54356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1A835-FC51-368E-F9E8-8A08AF475E4B}"/>
              </a:ext>
            </a:extLst>
          </p:cNvPr>
          <p:cNvSpPr txBox="1"/>
          <p:nvPr/>
        </p:nvSpPr>
        <p:spPr>
          <a:xfrm>
            <a:off x="6359848" y="790333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9619225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4420302" y="20462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6895567" y="212370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62" y="2400708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38A31-D281-C3CF-067B-CABA6F1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56" y="245329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4B156-CF05-13E0-2B6C-A2F5C75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99" y="2453295"/>
            <a:ext cx="2227893" cy="257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46C82-6E3F-973A-CAAE-288B3C89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57" y="2400708"/>
            <a:ext cx="2028298" cy="2566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2152694" y="20462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-14.6057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72" y="1936274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48" y="1979799"/>
            <a:ext cx="2658890" cy="26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5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00553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26" y="1936274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178450" y="19755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337610" y="19362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7634799" y="19411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888418" y="194208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8" y="2271857"/>
            <a:ext cx="1876427" cy="2299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E19BD-17F9-0E17-0726-1AE6EDCA4D9B}"/>
              </a:ext>
            </a:extLst>
          </p:cNvPr>
          <p:cNvSpPr/>
          <p:nvPr/>
        </p:nvSpPr>
        <p:spPr>
          <a:xfrm>
            <a:off x="1981200" y="5276850"/>
            <a:ext cx="187642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10738861" y="188782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522155" y="17155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9015083" y="174272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7175948" y="17259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2537074"/>
            <a:ext cx="1667004" cy="290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" y="2344595"/>
            <a:ext cx="1858108" cy="2807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723" y="2465838"/>
            <a:ext cx="1732971" cy="2995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15" y="2469332"/>
            <a:ext cx="1411389" cy="297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E1D9E-0253-3BD3-1B58-2ADBD8E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04" y="2465838"/>
            <a:ext cx="2012187" cy="2589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688568" y="17057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4932258" y="17073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8D684-8651-9CC5-191B-3FA033418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014" y="2465838"/>
            <a:ext cx="2587260" cy="28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4606E-8E5D-8B89-C0D0-4EF952C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42" y="1973256"/>
            <a:ext cx="1607070" cy="22817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-2.68997</a:t>
            </a:r>
          </a:p>
        </p:txBody>
      </p:sp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57" y="1814198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27" y="217243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201365" y="2033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6965516" y="20294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4326736" y="1940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31" y="2374332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44" y="200222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9197219" y="22566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3421908" y="20442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9" y="2293856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6358688" y="20168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71" y="2340667"/>
            <a:ext cx="2292089" cy="2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98" y="2098128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21" y="2546316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582054" y="22693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4607387" y="20919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9440852" y="4911634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703" y="240781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042860" y="21308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83" y="2292061"/>
            <a:ext cx="2619573" cy="26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2258506" y="223040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94749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9825673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10211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32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42" y="2052415"/>
            <a:ext cx="2238687" cy="3191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9" y="1973828"/>
            <a:ext cx="2288475" cy="2910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6BFAF-828A-5029-D468-75D2D4A6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35" y="2007309"/>
            <a:ext cx="2288476" cy="3166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3A3547-4F6C-63E7-E12A-9EC10ABE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10" y="1897627"/>
            <a:ext cx="1699626" cy="33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27781B-A2E9-757C-CFE7-414497B533AA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F21286-7C64-31DB-5CAE-E6879EE5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4" y="2992909"/>
            <a:ext cx="2028914" cy="2210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0212C-7D5A-826C-721E-9B8DE6A476E3}"/>
              </a:ext>
            </a:extLst>
          </p:cNvPr>
          <p:cNvSpPr txBox="1"/>
          <p:nvPr/>
        </p:nvSpPr>
        <p:spPr>
          <a:xfrm>
            <a:off x="1108364" y="5985164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E4EA9-AE40-F8B3-EAED-1CA689E4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70" y="3168873"/>
            <a:ext cx="1821230" cy="1858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8C1C11-D040-D09D-E9BA-E4700643638D}"/>
              </a:ext>
            </a:extLst>
          </p:cNvPr>
          <p:cNvSpPr txBox="1"/>
          <p:nvPr/>
        </p:nvSpPr>
        <p:spPr>
          <a:xfrm>
            <a:off x="4114801" y="5938860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(30 x 30)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7FD57-7F16-E1C1-353C-DE1F88D952AF}"/>
              </a:ext>
            </a:extLst>
          </p:cNvPr>
          <p:cNvSpPr txBox="1"/>
          <p:nvPr/>
        </p:nvSpPr>
        <p:spPr>
          <a:xfrm>
            <a:off x="738909" y="812800"/>
            <a:ext cx="7056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Uncharged: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Hydrophobicity promotes lateral segregation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Grafting density (chain spacing) determines length scale of segregation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Hole metastable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2234A-880E-3E35-251B-032CF591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580" y="3298915"/>
            <a:ext cx="1755466" cy="17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13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0D3FD-4F6E-ECB8-69D0-D1C4D446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4D97E-80F0-DCAF-ACA1-39D9BE7C500D}"/>
              </a:ext>
            </a:extLst>
          </p:cNvPr>
          <p:cNvSpPr txBox="1"/>
          <p:nvPr/>
        </p:nvSpPr>
        <p:spPr>
          <a:xfrm>
            <a:off x="1262575" y="782906"/>
            <a:ext cx="4705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 density, high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Sparse, isolated </a:t>
            </a:r>
            <a:r>
              <a:rPr lang="en-US" dirty="0" err="1"/>
              <a:t>cyl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Med, pinned </a:t>
            </a:r>
            <a:r>
              <a:rPr lang="en-US" dirty="0" err="1"/>
              <a:t>pn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Med-high, pinned str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</a:t>
            </a:r>
            <a:r>
              <a:rPr lang="en-US" dirty="0" err="1"/>
              <a:t>hom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D2A8E-5DCF-B051-ECD1-DBAE4746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68" y="2737074"/>
            <a:ext cx="1936989" cy="2604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96C8A-B9F2-96FF-3FAF-A612D5DC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63" y="2911539"/>
            <a:ext cx="2123971" cy="2614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23A00-D1CB-D0FD-0A1A-D6EBF9D38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474" y="2911539"/>
            <a:ext cx="1746381" cy="2807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2BFE4-C05D-1A71-E84B-D09DC2536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952" y="3124820"/>
            <a:ext cx="1809103" cy="2578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A9759-58EA-6A2A-5C01-81650C6E898A}"/>
              </a:ext>
            </a:extLst>
          </p:cNvPr>
          <p:cNvSpPr txBox="1"/>
          <p:nvPr/>
        </p:nvSpPr>
        <p:spPr>
          <a:xfrm>
            <a:off x="7112000" y="5929748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Unsure if hole morph or hybrids exist</a:t>
            </a:r>
          </a:p>
        </p:txBody>
      </p:sp>
    </p:spTree>
    <p:extLst>
      <p:ext uri="{BB962C8B-B14F-4D97-AF65-F5344CB8AC3E}">
        <p14:creationId xmlns:p14="http://schemas.microsoft.com/office/powerpoint/2010/main" val="3780479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1E3ED-4532-2A5E-D548-4D82A5E5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F563F5-9572-24DF-FB97-6AB1F442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46" y="2922831"/>
            <a:ext cx="2028914" cy="2210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EF998A-05AB-25A8-4095-A78A96047F35}"/>
              </a:ext>
            </a:extLst>
          </p:cNvPr>
          <p:cNvSpPr txBox="1"/>
          <p:nvPr/>
        </p:nvSpPr>
        <p:spPr>
          <a:xfrm>
            <a:off x="1475321" y="5758083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DA888-31E7-D396-20A7-5B8A92EA8B6A}"/>
              </a:ext>
            </a:extLst>
          </p:cNvPr>
          <p:cNvSpPr txBox="1"/>
          <p:nvPr/>
        </p:nvSpPr>
        <p:spPr>
          <a:xfrm>
            <a:off x="738909" y="812800"/>
            <a:ext cx="479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 charge, sparse: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charge pinned micelle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Intrachain repulsion (more charge) cylinder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67218-9307-B9C9-361F-B5A6C7743AAD}"/>
              </a:ext>
            </a:extLst>
          </p:cNvPr>
          <p:cNvSpPr txBox="1"/>
          <p:nvPr/>
        </p:nvSpPr>
        <p:spPr>
          <a:xfrm>
            <a:off x="5363829" y="5619226"/>
            <a:ext cx="206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s25e4 &amp; 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C98D6-1468-AF00-D378-3B792FBC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29" y="2851257"/>
            <a:ext cx="1607070" cy="22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3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89B12-4438-9439-809F-D2CC3594476F}"/>
              </a:ext>
            </a:extLst>
          </p:cNvPr>
          <p:cNvSpPr txBox="1"/>
          <p:nvPr/>
        </p:nvSpPr>
        <p:spPr>
          <a:xfrm>
            <a:off x="1262575" y="782906"/>
            <a:ext cx="4705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 charged, medium density: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charge little segregation (stripe)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Little charge more segregation (pinned </a:t>
            </a:r>
            <a:r>
              <a:rPr lang="en-US" dirty="0" err="1"/>
              <a:t>pn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 charge (pinned mic / 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charge, intrachain dominated (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9EE73-643A-F1AA-E310-E2FD6793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86" y="3559910"/>
            <a:ext cx="1553376" cy="1584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F1765-53A0-9746-1136-2DFDB98AB2A6}"/>
              </a:ext>
            </a:extLst>
          </p:cNvPr>
          <p:cNvSpPr txBox="1"/>
          <p:nvPr/>
        </p:nvSpPr>
        <p:spPr>
          <a:xfrm>
            <a:off x="1504211" y="5705762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larger box </a:t>
            </a:r>
            <a:r>
              <a:rPr lang="en-US" dirty="0" err="1"/>
              <a:t>eg</a:t>
            </a:r>
            <a:r>
              <a:rPr lang="en-US" dirty="0"/>
              <a:t> (30 x 30)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7649E-7067-2E20-59D7-FF472B538557}"/>
              </a:ext>
            </a:extLst>
          </p:cNvPr>
          <p:cNvSpPr txBox="1"/>
          <p:nvPr/>
        </p:nvSpPr>
        <p:spPr>
          <a:xfrm>
            <a:off x="4464804" y="3852989"/>
            <a:ext cx="92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Pinned </a:t>
            </a:r>
            <a:r>
              <a:rPr lang="en-US" dirty="0" err="1"/>
              <a:t>pn</a:t>
            </a:r>
            <a:r>
              <a:rPr lang="en-US" dirty="0"/>
              <a:t> WIP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0561D-EE88-AD28-5CC6-37604CB0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503" y="3549355"/>
            <a:ext cx="1768413" cy="1584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F92D2-462E-6428-BB95-ACE5798326D1}"/>
              </a:ext>
            </a:extLst>
          </p:cNvPr>
          <p:cNvSpPr txBox="1"/>
          <p:nvPr/>
        </p:nvSpPr>
        <p:spPr>
          <a:xfrm>
            <a:off x="6117118" y="5592276"/>
            <a:ext cx="203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relax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5C6A-A7A3-FE30-6367-EB8FA48EA798}"/>
              </a:ext>
            </a:extLst>
          </p:cNvPr>
          <p:cNvSpPr txBox="1"/>
          <p:nvPr/>
        </p:nvSpPr>
        <p:spPr>
          <a:xfrm>
            <a:off x="8828139" y="5880951"/>
            <a:ext cx="206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box </a:t>
            </a:r>
            <a:r>
              <a:rPr lang="en-US" dirty="0" err="1"/>
              <a:t>eg</a:t>
            </a:r>
            <a:r>
              <a:rPr lang="en-US" dirty="0"/>
              <a:t> (45 x 45)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910CD-B11F-6312-9D2A-4BF2C94B3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51" y="3112982"/>
            <a:ext cx="1607070" cy="22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1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29914-C80A-9B61-B544-395D2F1A1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r="21396"/>
          <a:stretch/>
        </p:blipFill>
        <p:spPr bwMode="auto">
          <a:xfrm>
            <a:off x="4028007" y="419160"/>
            <a:ext cx="1936989" cy="300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9F1EB-34A1-7CAB-58AF-FDB5B657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4883"/>
            <a:ext cx="2123971" cy="261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5F877-577C-B1BE-80D2-85A62EB1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14" y="723545"/>
            <a:ext cx="1936989" cy="2604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A9FDF3-C9E5-26CD-C83F-36525BC703B5}"/>
              </a:ext>
            </a:extLst>
          </p:cNvPr>
          <p:cNvSpPr/>
          <p:nvPr/>
        </p:nvSpPr>
        <p:spPr>
          <a:xfrm>
            <a:off x="5375564" y="3743355"/>
            <a:ext cx="1246909" cy="535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</a:t>
            </a:r>
            <a:r>
              <a:rPr lang="en-US" dirty="0" err="1"/>
              <a:t>pn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69C08-C646-F6FC-BBD5-D2FD3E787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18" y="4239893"/>
            <a:ext cx="1560699" cy="2509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3BA24-6312-B246-6A86-03F30B579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917" y="4239893"/>
            <a:ext cx="1346032" cy="261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B6B6C-5DF9-A2D2-7AFF-A9BC829B6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949" y="4279065"/>
            <a:ext cx="1759389" cy="2578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AA2DB5-8406-DDEB-89CB-C2FB01C31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2897" y="984792"/>
            <a:ext cx="1809103" cy="2578934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AB37C3D0-B8B1-581D-F9B1-506D2B9D5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1" y="4120625"/>
            <a:ext cx="2143883" cy="214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75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5112-D813-7DCC-4D7A-95BD007F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967E7F-4FBC-587D-11E8-9F9A5366A836}"/>
              </a:ext>
            </a:extLst>
          </p:cNvPr>
          <p:cNvSpPr/>
          <p:nvPr/>
        </p:nvSpPr>
        <p:spPr>
          <a:xfrm>
            <a:off x="1995055" y="1941945"/>
            <a:ext cx="8201890" cy="29741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3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1567203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90" y="1572491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82" y="1641858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82216</TotalTime>
  <Words>1604</Words>
  <Application>Microsoft Office PowerPoint</Application>
  <PresentationFormat>Widescreen</PresentationFormat>
  <Paragraphs>343</Paragraphs>
  <Slides>83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a10s0075 - JOSH</vt:lpstr>
      <vt:lpstr>a10s010 - DONE</vt:lpstr>
      <vt:lpstr>a15s5e3 - TERRAN</vt:lpstr>
      <vt:lpstr>a15s1e2 - TERRAN</vt:lpstr>
      <vt:lpstr>a20s5e3</vt:lpstr>
      <vt:lpstr>a20s015</vt:lpstr>
      <vt:lpstr>a20s0175</vt:lpstr>
      <vt:lpstr>a20s020</vt:lpstr>
      <vt:lpstr>a20s022 – DONE </vt:lpstr>
      <vt:lpstr>a20s025 - DONE</vt:lpstr>
      <vt:lpstr>a20s027 - DONE</vt:lpstr>
      <vt:lpstr>a25s027</vt:lpstr>
      <vt:lpstr>a25s030</vt:lpstr>
      <vt:lpstr>a25s0325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351</cp:revision>
  <dcterms:created xsi:type="dcterms:W3CDTF">2023-07-26T17:49:20Z</dcterms:created>
  <dcterms:modified xsi:type="dcterms:W3CDTF">2025-05-05T19:44:36Z</dcterms:modified>
</cp:coreProperties>
</file>